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6" r:id="rId7"/>
    <p:sldId id="261" r:id="rId8"/>
    <p:sldId id="262" r:id="rId9"/>
    <p:sldId id="263" r:id="rId10"/>
    <p:sldId id="265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8D9E-092A-41CB-A97A-DC4CDFDABE5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B5B8-9402-4562-9DB2-B394192CD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272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8D9E-092A-41CB-A97A-DC4CDFDABE5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B5B8-9402-4562-9DB2-B394192CD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11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8D9E-092A-41CB-A97A-DC4CDFDABE5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B5B8-9402-4562-9DB2-B394192CD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80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8D9E-092A-41CB-A97A-DC4CDFDABE5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B5B8-9402-4562-9DB2-B394192CD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417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8D9E-092A-41CB-A97A-DC4CDFDABE5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B5B8-9402-4562-9DB2-B394192CD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76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8D9E-092A-41CB-A97A-DC4CDFDABE5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B5B8-9402-4562-9DB2-B394192CD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690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8D9E-092A-41CB-A97A-DC4CDFDABE5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B5B8-9402-4562-9DB2-B394192CD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911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8D9E-092A-41CB-A97A-DC4CDFDABE5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B5B8-9402-4562-9DB2-B394192CD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90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8D9E-092A-41CB-A97A-DC4CDFDABE5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B5B8-9402-4562-9DB2-B394192CD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58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8D9E-092A-41CB-A97A-DC4CDFDABE5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B5B8-9402-4562-9DB2-B394192CD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93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8D9E-092A-41CB-A97A-DC4CDFDABE5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B5B8-9402-4562-9DB2-B394192CD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50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C8D9E-092A-41CB-A97A-DC4CDFDABE5C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2B5B8-9402-4562-9DB2-B394192CD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73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348" y="1835801"/>
            <a:ext cx="11285838" cy="87373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Адаптивная физическая культура для граждан пожилого возраста с ограниченными возможностями здоровья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14" y="2779556"/>
            <a:ext cx="7208107" cy="4078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895" y="-82184"/>
            <a:ext cx="1486105" cy="135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0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697" y="439637"/>
            <a:ext cx="107852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  <a:t>Вывод:</a:t>
            </a:r>
            <a:endParaRPr lang="en-US" sz="6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Адаптивная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физическая культура максимально отвлекает от своих болезней и проблем в процессе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занятий!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925" y="3240775"/>
            <a:ext cx="2347161" cy="31295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241" y="3240775"/>
            <a:ext cx="2420953" cy="32279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34" y="3474722"/>
            <a:ext cx="3680059" cy="27600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389" y="0"/>
            <a:ext cx="1787611" cy="162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4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092" y="1271036"/>
            <a:ext cx="8641898" cy="50960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0962" y="197707"/>
            <a:ext cx="98421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</a:t>
            </a:r>
            <a:endParaRPr lang="ru-RU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98" y="1"/>
            <a:ext cx="1477045" cy="134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161" y="583950"/>
            <a:ext cx="3600407" cy="1528119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Лукашова Вера Геннадьевна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0" y="2213919"/>
            <a:ext cx="4475943" cy="30418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189" y="-1"/>
            <a:ext cx="1482811" cy="13480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80669" y="1348009"/>
            <a:ext cx="53710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Ленинградское областное государственное стационарное бюджетное учреждение социального обслуживания «Геронтологический центр Ленинградской области»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86534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Ленинградская область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п.Глажево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2023 год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6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3036" y="1614615"/>
            <a:ext cx="7636476" cy="319992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это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комплекс мер спортивно–оздоровительного характера, направленных на реабилитацию и адаптацию к нормальной социальной среде людей с ограниченными возможностями, преодоление психологических барьеров, препятствующих ощущению полноценной жизни, а также сознанию необходимости своего личного вклада в социальное развитие общества.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786" y="1614615"/>
            <a:ext cx="2675714" cy="352507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932" y="0"/>
            <a:ext cx="1457068" cy="13246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3081" y="551935"/>
            <a:ext cx="1028185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4800" b="1" dirty="0">
                <a:solidFill>
                  <a:srgbClr val="5B9BD5">
                    <a:lumMod val="75000"/>
                  </a:srgbClr>
                </a:solidFill>
              </a:rPr>
              <a:t>Адаптивная физическая культура</a:t>
            </a:r>
            <a:r>
              <a:rPr lang="ru-RU" sz="4800" dirty="0">
                <a:solidFill>
                  <a:srgbClr val="5B9BD5">
                    <a:lumMod val="75000"/>
                  </a:srgbClr>
                </a:solidFill>
              </a:rPr>
              <a:t> </a:t>
            </a:r>
            <a:endParaRPr lang="en-US" sz="4800" dirty="0">
              <a:solidFill>
                <a:srgbClr val="5B9BD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2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463" y="227213"/>
            <a:ext cx="10518494" cy="1014445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Ц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ель АФК: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463" y="1468871"/>
            <a:ext cx="10870477" cy="1342768"/>
          </a:xfrm>
        </p:spPr>
        <p:txBody>
          <a:bodyPr>
            <a:normAutofit/>
          </a:bodyPr>
          <a:lstStyle/>
          <a:p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М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аксимально 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возможное развитие жизнеспособности человека, оказание ему помощи в восстановлении или развитии профессиональных навыков с учетом специфики перенесенной им травмы или болезни.</a:t>
            </a:r>
          </a:p>
          <a:p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957" y="0"/>
            <a:ext cx="1497043" cy="13609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044" y="2710247"/>
            <a:ext cx="2539314" cy="33857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88" y="3318818"/>
            <a:ext cx="2891481" cy="21686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333" y="3300684"/>
            <a:ext cx="2915660" cy="218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7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Задачи АФК: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93341"/>
            <a:ext cx="10515600" cy="4883622"/>
          </a:xfrm>
        </p:spPr>
        <p:txBody>
          <a:bodyPr/>
          <a:lstStyle/>
          <a:p>
            <a:pPr marL="285750" indent="-28575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Укрепление здоровья, содействие полноценному физическому развитию, повышению сопротивляемости организма к неблагоприятным воздействиям внешней среды.</a:t>
            </a:r>
          </a:p>
          <a:p>
            <a:pPr marL="285750" indent="-28575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Обучение основам техники движений, формирование жизненно необходимых умений и навыков.</a:t>
            </a:r>
          </a:p>
          <a:p>
            <a:pPr marL="285750" indent="-28575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Развитие двигательных качеств.</a:t>
            </a:r>
          </a:p>
          <a:p>
            <a:pPr marL="285750" indent="-28575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Воспитание потребности и умения самостоятельно заниматься физическими упражнениями.</a:t>
            </a:r>
          </a:p>
          <a:p>
            <a:pPr marL="285750" indent="-28575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Воспитание нравственных и волевых качеств.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-16110"/>
            <a:ext cx="1524000" cy="13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0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9640330" cy="1504862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ru-RU" sz="67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Основная направленность:</a:t>
            </a:r>
            <a:r>
              <a:rPr lang="ru-RU" sz="6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6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7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Получатели социальных услуг граждане пожилого возраста с ограниченными возможностями 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здоровья.</a:t>
            </a:r>
            <a:r>
              <a:rPr lang="ru-RU" sz="27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27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ru-RU" sz="27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4060" y="1614617"/>
            <a:ext cx="9870989" cy="27596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  <a:t>Этапы: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Ознакомление граждан пожилого возраста с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ограниченными возможностями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здоровья с методикой и комплексом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упражнений;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Психологическая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установка на проведение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занятий;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Порядок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и очередность упражнений может меняться в зависимости от состояния здоровья и настроя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реабилитантов.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670" y="0"/>
            <a:ext cx="1605348" cy="14594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931" y="4240105"/>
            <a:ext cx="1854310" cy="24113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927" y="4524312"/>
            <a:ext cx="2924099" cy="2127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51" y="4524312"/>
            <a:ext cx="2850291" cy="213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4572" y="365124"/>
            <a:ext cx="9879227" cy="3226573"/>
          </a:xfrm>
        </p:spPr>
        <p:txBody>
          <a:bodyPr>
            <a:noAutofit/>
          </a:bodyPr>
          <a:lstStyle/>
          <a:p>
            <a:pPr algn="ctr"/>
            <a:r>
              <a:rPr lang="ru-RU" sz="5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Г</a:t>
            </a:r>
            <a:r>
              <a:rPr lang="ru-RU" sz="5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лавная проблема в системе комплексной реабилитации инвалидов является «борьба» </a:t>
            </a:r>
            <a:br>
              <a:rPr lang="ru-RU" sz="5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5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с последствиями инвалидности</a:t>
            </a:r>
            <a:endParaRPr lang="ru-RU" sz="5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919" y="3410464"/>
            <a:ext cx="4413503" cy="32708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560" y="0"/>
            <a:ext cx="1603907" cy="14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8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382" y="365126"/>
            <a:ext cx="11132418" cy="818782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Решение:</a:t>
            </a:r>
            <a:endParaRPr lang="ru-RU" sz="6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178" y="1183908"/>
            <a:ext cx="10417982" cy="33221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ФИЗИЧЕСКИЕ УПРАЖНЕНИЯ: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дозированная ходьба;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-ходьба на лыжах(имитация);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-дыхательные упражнения;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-упражнения с предметами (мяч, гимнастическая палка);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-сгибание пальцев ног, захватывание пальцами ног различных предметов;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-упражнения для всех групп мышц в медленном и среднем темпе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- игры и т.д.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43" y="4516023"/>
            <a:ext cx="2521818" cy="18913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600" y="4503991"/>
            <a:ext cx="2519010" cy="18892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479" y="4489853"/>
            <a:ext cx="2556712" cy="19175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525" y="15159"/>
            <a:ext cx="1581475" cy="143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5115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Результат:</a:t>
            </a:r>
            <a:endParaRPr lang="ru-RU" sz="6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50240"/>
            <a:ext cx="10515600" cy="4505717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Граждане пожилого возраста с ограниченными возможностями здоровья, отдыхающие в Геронтологическом центре,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смогли улучшить качество жизни и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здоровья;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По приезду домой они могут повторять упражнение привлекая к этому своих родных и близких;</a:t>
            </a:r>
          </a:p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Р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егулярное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применение физических упражнений повышает жизненный тонус организма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занимающихся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Адаптивная физическая культура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пособствует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улучшению качества жизни, социализации и интеграции в общество. </a:t>
            </a: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723" y="57665"/>
            <a:ext cx="1640154" cy="149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1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332</Words>
  <Application>Microsoft Office PowerPoint</Application>
  <PresentationFormat>Широкоэкранный</PresentationFormat>
  <Paragraphs>40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  Адаптивная физическая культура для граждан пожилого возраста с ограниченными возможностями здоровья</vt:lpstr>
      <vt:lpstr>Лукашова Вера Геннадьевна </vt:lpstr>
      <vt:lpstr>Презентация PowerPoint</vt:lpstr>
      <vt:lpstr>Цель АФК:</vt:lpstr>
      <vt:lpstr>Задачи АФК: </vt:lpstr>
      <vt:lpstr>Основная направленность: Получатели социальных услуг граждане пожилого возраста с ограниченными возможностями здоровья. </vt:lpstr>
      <vt:lpstr>Главная проблема в системе комплексной реабилитации инвалидов является «борьба»  с последствиями инвалидности</vt:lpstr>
      <vt:lpstr>Решение:</vt:lpstr>
      <vt:lpstr>Результат: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Лукашова Вера</dc:creator>
  <cp:lastModifiedBy>Лукашова Вера</cp:lastModifiedBy>
  <cp:revision>41</cp:revision>
  <dcterms:created xsi:type="dcterms:W3CDTF">2023-03-16T06:30:49Z</dcterms:created>
  <dcterms:modified xsi:type="dcterms:W3CDTF">2023-03-21T10:56:32Z</dcterms:modified>
</cp:coreProperties>
</file>