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37" d="100"/>
          <a:sy n="37" d="100"/>
        </p:scale>
        <p:origin x="93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8352" y="601362"/>
            <a:ext cx="9967312" cy="1993557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Компьютерная грамотность в реабилитации инвалидов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0645" y="4563762"/>
            <a:ext cx="6400800" cy="1194486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Количество человек, на которых была распространена практика: </a:t>
            </a:r>
            <a:r>
              <a:rPr lang="ru-RU" b="1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0644" y="3465379"/>
            <a:ext cx="9118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ЛОГБУ «Геронтологический центр Ленинградской области»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735" y="4794421"/>
            <a:ext cx="3542272" cy="177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69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145992"/>
            <a:ext cx="11038231" cy="801359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ЛОГБУ «ГЕРОНТОЛОГИЧЕСКИЙ ЦЕНТР ЛЕНИНГРАДСКОЙ ОБЛАСТИ»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338883" y="619899"/>
            <a:ext cx="9728887" cy="111004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187126, Ленинградская область, </a:t>
            </a:r>
            <a:r>
              <a:rPr lang="ru-RU" dirty="0" err="1"/>
              <a:t>Киришский</a:t>
            </a:r>
            <a:r>
              <a:rPr lang="ru-RU" dirty="0"/>
              <a:t> район, п. Глажево, </a:t>
            </a:r>
            <a:r>
              <a:rPr lang="ru-RU" dirty="0" err="1"/>
              <a:t>зд</a:t>
            </a:r>
            <a:r>
              <a:rPr lang="ru-RU" dirty="0"/>
              <a:t>. 5Н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734" y="4964941"/>
            <a:ext cx="2488958" cy="16042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054" y="4013883"/>
            <a:ext cx="2859272" cy="19021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960" y="2220706"/>
            <a:ext cx="3456732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95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7735" y="545757"/>
            <a:ext cx="11071184" cy="581385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>
                <a:solidFill>
                  <a:schemeClr val="bg1"/>
                </a:solidFill>
              </a:rPr>
              <a:t>Целью компьютерной грамотности в реабилитации инвалидов </a:t>
            </a:r>
            <a:r>
              <a:rPr lang="ru-RU" sz="2200" dirty="0">
                <a:solidFill>
                  <a:schemeClr val="tx1"/>
                </a:solidFill>
              </a:rPr>
              <a:t>является развитие личности обучающегося на основе усвоения универсальных учебных действий, познания и освоения мира, а также навыков общения с государством с помощью программ и порталов, таких как ГОСУСЛУГИ, СФР, СОЦИАЛЬНАЯ ЗАЩИТА и другие. Разработка концепции развития универсальных учебных действий отвечает новым социальным запросам. Стандарт ориентирован на создание условий для индивидуального развития всех обучающихся, в частности тех, кто больше всего нуждается в специальных условиях обучения - людей с ограниченными возможностями здоровья.</a:t>
            </a:r>
          </a:p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</a:rPr>
              <a:t>В современных условиях владение навыками работы на персональном компьютере или мобильном устройстве становится неотъемлемой частью нашей повседневной жизни. Ведь при помощи компьютера или мобильного телефона мы можем оставаться на связи с людьми, находящимися на больших расстояниях, а также получать государственные услуги.</a:t>
            </a:r>
          </a:p>
        </p:txBody>
      </p:sp>
    </p:spTree>
    <p:extLst>
      <p:ext uri="{BB962C8B-B14F-4D97-AF65-F5344CB8AC3E}">
        <p14:creationId xmlns:p14="http://schemas.microsoft.com/office/powerpoint/2010/main" val="2303796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2266" y="240958"/>
            <a:ext cx="8534400" cy="163727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Данный проект основан на потребностях пожилых людей с ограниченными возможностями и полностью отражает потребности этой категории граждан.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2223" y="1968844"/>
            <a:ext cx="7916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ОСНОВНЫЕ ЭТАПЫ ВНЕДРЕНИЯ ПРАКТИКИ: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0331" y="2833816"/>
            <a:ext cx="9086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E67B5C-96BF-4475-A7F8-A250809FD8D5}"/>
              </a:ext>
            </a:extLst>
          </p:cNvPr>
          <p:cNvSpPr txBox="1"/>
          <p:nvPr/>
        </p:nvSpPr>
        <p:spPr>
          <a:xfrm>
            <a:off x="1316466" y="2636520"/>
            <a:ext cx="9906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Ознакомление граждан пожилого возраста с ограниченными возможностями здоровья с компьютерной грамотностью</a:t>
            </a:r>
          </a:p>
          <a:p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dirty="0">
                <a:solidFill>
                  <a:schemeClr val="bg1"/>
                </a:solidFill>
              </a:rPr>
              <a:t>Выявление потребности в навыках компьютерной грамотности</a:t>
            </a:r>
          </a:p>
          <a:p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dirty="0">
                <a:solidFill>
                  <a:schemeClr val="bg1"/>
                </a:solidFill>
              </a:rPr>
              <a:t>Составление плана индивидуального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3776836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EEB6800-2A88-4CA5-83A7-3CD9A16FA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1" y="4125383"/>
            <a:ext cx="2611120" cy="195834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5CD5338-A3C3-4751-A0AE-34CCFE989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650" y="3633893"/>
            <a:ext cx="2205990" cy="294132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3863798-C0B1-41AC-9FE5-15F05C4133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6001" y="3915832"/>
            <a:ext cx="3169918" cy="237743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FFC23C5-A81C-486F-9EF6-E67A3E9E15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9149" y="3727025"/>
            <a:ext cx="2066291" cy="275505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67DAFA5-F822-4305-94D0-103B5AF7DD11}"/>
              </a:ext>
            </a:extLst>
          </p:cNvPr>
          <p:cNvSpPr txBox="1"/>
          <p:nvPr/>
        </p:nvSpPr>
        <p:spPr>
          <a:xfrm>
            <a:off x="651509" y="436881"/>
            <a:ext cx="10495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При реализации проекта с нагрузкой 60 человек в месяц 9 занятий продолжительностью 30 минут.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AA608D-257A-47A8-9A44-AB8DFF47AB30}"/>
              </a:ext>
            </a:extLst>
          </p:cNvPr>
          <p:cNvSpPr txBox="1"/>
          <p:nvPr/>
        </p:nvSpPr>
        <p:spPr>
          <a:xfrm>
            <a:off x="378458" y="1526396"/>
            <a:ext cx="1039241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Требуется:</a:t>
            </a:r>
          </a:p>
          <a:p>
            <a:pPr algn="ctr"/>
            <a:r>
              <a:rPr lang="ru-RU" dirty="0"/>
              <a:t>1 человек</a:t>
            </a:r>
          </a:p>
          <a:p>
            <a:pPr algn="ctr"/>
            <a:r>
              <a:rPr lang="ru-RU" dirty="0"/>
              <a:t>1 диван</a:t>
            </a:r>
          </a:p>
          <a:p>
            <a:pPr algn="ctr"/>
            <a:r>
              <a:rPr lang="ru-RU" dirty="0"/>
              <a:t>1 стол</a:t>
            </a:r>
          </a:p>
        </p:txBody>
      </p:sp>
    </p:spTree>
    <p:extLst>
      <p:ext uri="{BB962C8B-B14F-4D97-AF65-F5344CB8AC3E}">
        <p14:creationId xmlns:p14="http://schemas.microsoft.com/office/powerpoint/2010/main" val="4151110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67D4B41-6656-4166-B782-08BA1A6A5F59}"/>
              </a:ext>
            </a:extLst>
          </p:cNvPr>
          <p:cNvSpPr txBox="1"/>
          <p:nvPr/>
        </p:nvSpPr>
        <p:spPr>
          <a:xfrm>
            <a:off x="843280" y="894080"/>
            <a:ext cx="10749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Какие вопросы чаще всего задают люди с ограниченными возможностями?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C48D1B-190F-4A0C-A201-A4A10CFB50C7}"/>
              </a:ext>
            </a:extLst>
          </p:cNvPr>
          <p:cNvSpPr txBox="1"/>
          <p:nvPr/>
        </p:nvSpPr>
        <p:spPr>
          <a:xfrm>
            <a:off x="111760" y="2407920"/>
            <a:ext cx="1178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Регистрация и использование Госуслуг,</a:t>
            </a:r>
          </a:p>
          <a:p>
            <a:r>
              <a:rPr lang="ru-RU" sz="2400" dirty="0">
                <a:solidFill>
                  <a:schemeClr val="bg1"/>
                </a:solidFill>
              </a:rPr>
              <a:t>Работа с соцсетями,</a:t>
            </a:r>
          </a:p>
          <a:p>
            <a:r>
              <a:rPr lang="ru-RU" sz="2400" dirty="0">
                <a:solidFill>
                  <a:schemeClr val="bg1"/>
                </a:solidFill>
              </a:rPr>
              <a:t>Настройка и использование </a:t>
            </a:r>
            <a:r>
              <a:rPr lang="ru-RU" sz="2400" dirty="0" err="1">
                <a:solidFill>
                  <a:schemeClr val="bg1"/>
                </a:solidFill>
              </a:rPr>
              <a:t>месенджеров</a:t>
            </a:r>
            <a:r>
              <a:rPr lang="ru-RU" sz="2400" dirty="0">
                <a:solidFill>
                  <a:schemeClr val="bg1"/>
                </a:solidFill>
              </a:rPr>
              <a:t>,</a:t>
            </a:r>
          </a:p>
          <a:p>
            <a:r>
              <a:rPr lang="ru-RU" sz="2400" dirty="0">
                <a:solidFill>
                  <a:schemeClr val="bg1"/>
                </a:solidFill>
              </a:rPr>
              <a:t>Помощь в блокировании спам звонков,</a:t>
            </a:r>
          </a:p>
          <a:p>
            <a:r>
              <a:rPr lang="ru-RU" sz="2400" dirty="0">
                <a:solidFill>
                  <a:schemeClr val="bg1"/>
                </a:solidFill>
              </a:rPr>
              <a:t>Помощь в распознании мошенников,</a:t>
            </a:r>
          </a:p>
          <a:p>
            <a:r>
              <a:rPr lang="ru-RU" sz="2400" dirty="0">
                <a:solidFill>
                  <a:schemeClr val="bg1"/>
                </a:solidFill>
              </a:rPr>
              <a:t>Работа и оплата в мобильном и интернет банке (оплата коммунальных 	услуг),</a:t>
            </a:r>
          </a:p>
          <a:p>
            <a:r>
              <a:rPr lang="ru-RU" sz="2400" dirty="0">
                <a:solidFill>
                  <a:schemeClr val="bg1"/>
                </a:solidFill>
              </a:rPr>
              <a:t>Использование </a:t>
            </a:r>
            <a:r>
              <a:rPr lang="en-US" sz="2400" dirty="0">
                <a:solidFill>
                  <a:schemeClr val="bg1"/>
                </a:solidFill>
              </a:rPr>
              <a:t>AI </a:t>
            </a:r>
            <a:r>
              <a:rPr lang="ru-RU" sz="2400" dirty="0">
                <a:solidFill>
                  <a:schemeClr val="bg1"/>
                </a:solidFill>
              </a:rPr>
              <a:t>технологий,</a:t>
            </a:r>
          </a:p>
          <a:p>
            <a:r>
              <a:rPr lang="ru-RU" sz="2400" dirty="0">
                <a:solidFill>
                  <a:schemeClr val="bg1"/>
                </a:solidFill>
              </a:rPr>
              <a:t>Использование голосовых помощников,</a:t>
            </a:r>
          </a:p>
        </p:txBody>
      </p:sp>
    </p:spTree>
    <p:extLst>
      <p:ext uri="{BB962C8B-B14F-4D97-AF65-F5344CB8AC3E}">
        <p14:creationId xmlns:p14="http://schemas.microsoft.com/office/powerpoint/2010/main" val="852720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1CB4D4-5E17-4E97-9C7C-1490F64980FF}"/>
              </a:ext>
            </a:extLst>
          </p:cNvPr>
          <p:cNvSpPr txBox="1"/>
          <p:nvPr/>
        </p:nvSpPr>
        <p:spPr>
          <a:xfrm>
            <a:off x="4287520" y="182880"/>
            <a:ext cx="2727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Результат: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A7BC2B-91D2-478F-99E5-07DAB45EA2E9}"/>
              </a:ext>
            </a:extLst>
          </p:cNvPr>
          <p:cNvSpPr txBox="1"/>
          <p:nvPr/>
        </p:nvSpPr>
        <p:spPr>
          <a:xfrm>
            <a:off x="304800" y="1574800"/>
            <a:ext cx="115722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-Получение навыков использования мобильных устройств и ПК</a:t>
            </a:r>
          </a:p>
          <a:p>
            <a:endParaRPr lang="ru-RU" sz="2800" dirty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ru-RU" sz="2800" dirty="0">
                <a:solidFill>
                  <a:schemeClr val="bg1"/>
                </a:solidFill>
              </a:rPr>
              <a:t>Улучшение моторики рук при ведении конспектов.</a:t>
            </a:r>
          </a:p>
          <a:p>
            <a:pPr marL="457200" indent="-457200">
              <a:buFontTx/>
              <a:buChar char="-"/>
            </a:pPr>
            <a:endParaRPr lang="ru-RU" sz="2800" dirty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ru-RU" sz="2800">
                <a:solidFill>
                  <a:schemeClr val="bg1"/>
                </a:solidFill>
              </a:rPr>
              <a:t>Развитие </a:t>
            </a:r>
            <a:r>
              <a:rPr lang="ru-RU" sz="2800" dirty="0">
                <a:solidFill>
                  <a:schemeClr val="bg1"/>
                </a:solidFill>
              </a:rPr>
              <a:t>памяти при освоении новых функций и работе с приложениями, а также при повторном использовании этих навыков в домашних </a:t>
            </a:r>
            <a:r>
              <a:rPr lang="ru-RU" sz="2800">
                <a:solidFill>
                  <a:schemeClr val="bg1"/>
                </a:solidFill>
              </a:rPr>
              <a:t>заданиях.</a:t>
            </a:r>
          </a:p>
          <a:p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dirty="0">
                <a:solidFill>
                  <a:schemeClr val="bg1"/>
                </a:solidFill>
              </a:rPr>
              <a:t>- Получение положительных эмоций в процессе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3350081300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721</TotalTime>
  <Words>346</Words>
  <Application>Microsoft Office PowerPoint</Application>
  <PresentationFormat>Широкоэкранный</PresentationFormat>
  <Paragraphs>37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Century Gothic</vt:lpstr>
      <vt:lpstr>Wingdings 3</vt:lpstr>
      <vt:lpstr>Сектор</vt:lpstr>
      <vt:lpstr>Компьютерная грамотность в реабилитации инвалидов</vt:lpstr>
      <vt:lpstr>ЛОГБУ «ГЕРОНТОЛОГИЧЕСКИЙ ЦЕНТР ЛЕНИНГРАДСКОЙ ОБЛАСТИ»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Компьютерная грамотность в реабилитации инвалидов</dc:title>
  <dc:creator>Михаил Никитин</dc:creator>
  <cp:lastModifiedBy>Михаил Никитин</cp:lastModifiedBy>
  <cp:revision>23</cp:revision>
  <dcterms:created xsi:type="dcterms:W3CDTF">2024-03-21T07:46:50Z</dcterms:created>
  <dcterms:modified xsi:type="dcterms:W3CDTF">2024-04-01T17:14:34Z</dcterms:modified>
</cp:coreProperties>
</file>